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4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945E-4552-4A53-AE91-E5ADDE1B5C51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4745-F44E-4412-803E-977C77282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&#1060;&#1080;&#1079;&#1084;&#1080;&#1085;&#1091;&#1090;&#1082;&#1072;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753600" cy="731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2420888"/>
            <a:ext cx="60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Helver Bashkir" pitchFamily="34" charset="0"/>
              </a:rPr>
              <a:t>Х</a:t>
            </a:r>
            <a:r>
              <a:rPr lang="ba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Helver Bashkir" pitchFamily="34" charset="0"/>
              </a:rPr>
              <a:t>әйерле көн!</a:t>
            </a:r>
            <a:endParaRPr lang="ru-RU" sz="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628800"/>
            <a:ext cx="11876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 descr="F:\Элизе\лос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2304256" cy="2376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419872" y="1196752"/>
            <a:ext cx="122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>
                <a:solidFill>
                  <a:schemeClr val="tx2">
                    <a:lumMod val="75000"/>
                  </a:schemeClr>
                </a:solidFill>
              </a:rPr>
              <a:t>’’’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700807"/>
            <a:ext cx="10081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9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курица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988840"/>
            <a:ext cx="2437259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5220072" y="1196752"/>
            <a:ext cx="1152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00B050"/>
                </a:solidFill>
              </a:rPr>
              <a:t>‘‘‘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9" y="2060848"/>
            <a:ext cx="494367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Helver Bashkir" pitchFamily="34" charset="0"/>
              </a:rPr>
              <a:t>Ымлыҡ</a:t>
            </a:r>
            <a:endParaRPr lang="ru-RU" sz="10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Helver Bashkir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36641" y="2348880"/>
            <a:ext cx="42707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Ымлыҡ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9034065">
            <a:off x="5515768" y="1624831"/>
            <a:ext cx="1096736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36096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Ҡоштар, йәнлектәр тауышы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3085798">
            <a:off x="2284146" y="1607336"/>
            <a:ext cx="1093388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0648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Тәбиғәттәге төрлө предметтар тауышы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63181">
            <a:off x="5960613" y="3960753"/>
            <a:ext cx="1096736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922767">
            <a:off x="2072409" y="3953528"/>
            <a:ext cx="1096736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508104" y="494116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Кешеләрҙең төрлө тойғолары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653136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Ҡоштарҙы, хайуандарҙы саҡырыу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Физминут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9753600" cy="7315200"/>
          </a:xfrm>
          <a:prstGeom prst="rect">
            <a:avLst/>
          </a:prstGeom>
          <a:noFill/>
        </p:spPr>
      </p:pic>
      <p:pic>
        <p:nvPicPr>
          <p:cNvPr id="4" name="Рисунок 3" descr="еж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620688"/>
            <a:ext cx="349188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яц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276872"/>
            <a:ext cx="324036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осн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2852936"/>
            <a:ext cx="3203848" cy="3705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36641" y="2348880"/>
            <a:ext cx="42707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Ымлыҡ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9034065">
            <a:off x="5515768" y="1624831"/>
            <a:ext cx="1096736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36096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Ҡоштар, йәнлектәр тауышы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3085798">
            <a:off x="2284146" y="1607336"/>
            <a:ext cx="1093388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0648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Тәбиғәттәге төрлө предметтар тауышы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63181">
            <a:off x="5960613" y="3960753"/>
            <a:ext cx="1096736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922767">
            <a:off x="2072409" y="3953528"/>
            <a:ext cx="1096736" cy="66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508104" y="494116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Кешеләрҙең төрлө тойғолары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653136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2800" b="1" dirty="0" smtClean="0">
                <a:solidFill>
                  <a:srgbClr val="C00000"/>
                </a:solidFill>
              </a:rPr>
              <a:t>Ҡоштарҙы, хайуандарҙы саҡырыу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Downloads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436641" y="2060848"/>
            <a:ext cx="42707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Урра</a:t>
            </a:r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</Words>
  <Application>Microsoft Office PowerPoint</Application>
  <PresentationFormat>Экран (4:3)</PresentationFormat>
  <Paragraphs>17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3</cp:revision>
  <dcterms:created xsi:type="dcterms:W3CDTF">2016-02-16T21:26:32Z</dcterms:created>
  <dcterms:modified xsi:type="dcterms:W3CDTF">2016-02-17T04:18:12Z</dcterms:modified>
</cp:coreProperties>
</file>